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3" autoAdjust="0"/>
    <p:restoredTop sz="94610" autoAdjust="0"/>
  </p:normalViewPr>
  <p:slideViewPr>
    <p:cSldViewPr>
      <p:cViewPr varScale="1">
        <p:scale>
          <a:sx n="147" d="100"/>
          <a:sy n="147" d="100"/>
        </p:scale>
        <p:origin x="-54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7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FB5BB-2D4E-49B2-A293-5B57CA241B56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1950A-1782-4C7E-B9F5-D74703997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0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1950A-1782-4C7E-B9F5-D7470399704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56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457200" y="214312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24396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noFill/>
                  <a:prstDash val="solid"/>
                </a:ln>
                <a:solidFill>
                  <a:srgbClr val="C00000"/>
                </a:solidFill>
                <a:cs typeface="Times New Roman" pitchFamily="18" charset="0"/>
              </a:rPr>
              <a:t>ЗАГОЛОВОК</a:t>
            </a:r>
            <a:br>
              <a:rPr lang="ru-RU" b="1" dirty="0" smtClean="0">
                <a:ln w="10541" cmpd="sng">
                  <a:noFill/>
                  <a:prstDash val="solid"/>
                </a:ln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b="1" dirty="0" smtClean="0">
                <a:ln w="10541" cmpd="sng">
                  <a:noFill/>
                  <a:prstDash val="solid"/>
                </a:ln>
                <a:solidFill>
                  <a:srgbClr val="C00000"/>
                </a:solidFill>
                <a:cs typeface="Times New Roman" pitchFamily="18" charset="0"/>
              </a:rPr>
              <a:t>ПРЕЗЕНТАЦИИ</a:t>
            </a:r>
            <a:endParaRPr lang="ru-RU" b="1" dirty="0">
              <a:ln w="10541" cmpd="sng">
                <a:noFill/>
                <a:prstDash val="solid"/>
              </a:ln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2841780"/>
            <a:ext cx="6400800" cy="135015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Подзаголовок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</a:rPr>
              <a:t>Содержание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200151"/>
            <a:ext cx="7931224" cy="339447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60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Заголовок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45637"/>
            <a:ext cx="4038600" cy="30489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563637"/>
            <a:ext cx="4038600" cy="303098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21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918102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Заголовок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545637"/>
            <a:ext cx="8229600" cy="304898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21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35546"/>
            <a:ext cx="8229600" cy="7020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Заголовок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707654"/>
            <a:ext cx="3600400" cy="247538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15616" y="2067694"/>
            <a:ext cx="3600400" cy="25189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04048" y="1707655"/>
            <a:ext cx="3671302" cy="247538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04048" y="2031690"/>
            <a:ext cx="3682752" cy="256293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00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3518"/>
            <a:ext cx="8229600" cy="684076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Заголовок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779662"/>
            <a:ext cx="4040188" cy="4798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355726"/>
            <a:ext cx="4040188" cy="22388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9" y="1221600"/>
            <a:ext cx="4041775" cy="4798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761660"/>
            <a:ext cx="4041775" cy="283296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95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7534"/>
            <a:ext cx="828092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</a:rPr>
              <a:t>Заголовок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275606"/>
            <a:ext cx="3538736" cy="309634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92080" y="1275606"/>
            <a:ext cx="3384376" cy="309634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03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</a:t>
            </a:r>
            <a:r>
              <a:rPr lang="ru-RU" sz="2800" dirty="0" smtClean="0">
                <a:solidFill>
                  <a:srgbClr val="C00000"/>
                </a:solidFill>
              </a:rPr>
              <a:t>одзаголовок</a:t>
            </a:r>
            <a:endParaRPr lang="ru-RU" sz="2800" dirty="0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2542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11</Words>
  <Application>Microsoft Office PowerPoint</Application>
  <PresentationFormat>Экран (16:9)</PresentationFormat>
  <Paragraphs>10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ЗАГОЛОВОК ПРЕЗЕНТАЦИИ</vt:lpstr>
      <vt:lpstr>Содержание</vt:lpstr>
      <vt:lpstr>Заголовок</vt:lpstr>
      <vt:lpstr>Заголовок</vt:lpstr>
      <vt:lpstr>       Заголовок</vt:lpstr>
      <vt:lpstr>Заголовок</vt:lpstr>
      <vt:lpstr>Заголовок</vt:lpstr>
      <vt:lpstr>подзаголовок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 Анисимова</dc:creator>
  <cp:lastModifiedBy>Анжелика Анисимова</cp:lastModifiedBy>
  <cp:revision>15</cp:revision>
  <dcterms:created xsi:type="dcterms:W3CDTF">2019-02-04T09:19:42Z</dcterms:created>
  <dcterms:modified xsi:type="dcterms:W3CDTF">2019-02-04T13:17:10Z</dcterms:modified>
</cp:coreProperties>
</file>